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2020/5/6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2020/5/6 Wednesday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2020/5/6 Wednesday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2020/5/6 Wednesday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2020/5/6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2020/5/6 Wednesday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2020/5/6 Wednesday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560" y="1382911"/>
            <a:ext cx="7772400" cy="1470025"/>
          </a:xfrm>
        </p:spPr>
        <p:txBody>
          <a:bodyPr/>
          <a:lstStyle/>
          <a:p>
            <a:r>
              <a:rPr lang="zh-CN" altLang="en-US" smtClean="0"/>
              <a:t>在电脑端</a:t>
            </a:r>
            <a:r>
              <a:rPr lang="en-US" altLang="zh-CN" smtClean="0"/>
              <a:t>Microsoft Outlook</a:t>
            </a:r>
            <a:r>
              <a:rPr lang="zh-CN" altLang="en-US" smtClean="0"/>
              <a:t>程序上设置企业邮箱账号的方法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99592" y="5105400"/>
            <a:ext cx="7344816" cy="1752600"/>
          </a:xfrm>
        </p:spPr>
        <p:txBody>
          <a:bodyPr/>
          <a:lstStyle/>
          <a:p>
            <a:r>
              <a:rPr lang="zh-CN" altLang="en-US" smtClean="0">
                <a:solidFill>
                  <a:schemeClr val="tx1"/>
                </a:solidFill>
              </a:rPr>
              <a:t>亿达物业服务集团有限公司大连分公司</a:t>
            </a:r>
            <a:endParaRPr lang="en-US" altLang="zh-CN" smtClean="0">
              <a:solidFill>
                <a:schemeClr val="tx1"/>
              </a:solidFill>
            </a:endParaRPr>
          </a:p>
          <a:p>
            <a:r>
              <a:rPr lang="zh-CN" altLang="en-US" smtClean="0">
                <a:solidFill>
                  <a:schemeClr val="tx1"/>
                </a:solidFill>
              </a:rPr>
              <a:t>综合管理部</a:t>
            </a:r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687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-900608" y="-171400"/>
            <a:ext cx="7772400" cy="1470025"/>
          </a:xfrm>
        </p:spPr>
        <p:txBody>
          <a:bodyPr/>
          <a:lstStyle/>
          <a:p>
            <a:r>
              <a:rPr lang="en-US" altLang="zh-CN" smtClean="0"/>
              <a:t>1.</a:t>
            </a:r>
            <a:r>
              <a:rPr lang="zh-CN" altLang="en-US" smtClean="0"/>
              <a:t>首先安装 证书文件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-2556792" y="1224488"/>
            <a:ext cx="6400800" cy="1752600"/>
          </a:xfrm>
        </p:spPr>
        <p:txBody>
          <a:bodyPr/>
          <a:lstStyle/>
          <a:p>
            <a:r>
              <a:rPr lang="en-US" altLang="zh-CN" smtClean="0"/>
              <a:t>1.1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0"/>
            <a:ext cx="1313544" cy="155679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340768"/>
            <a:ext cx="3991532" cy="462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79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-2484784" y="260648"/>
            <a:ext cx="6400800" cy="1752600"/>
          </a:xfrm>
        </p:spPr>
        <p:txBody>
          <a:bodyPr/>
          <a:lstStyle/>
          <a:p>
            <a:r>
              <a:rPr lang="en-US" altLang="zh-CN" smtClean="0"/>
              <a:t>1.2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764704"/>
            <a:ext cx="5201376" cy="482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79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-2628800" y="188640"/>
            <a:ext cx="6400800" cy="1752600"/>
          </a:xfrm>
        </p:spPr>
        <p:txBody>
          <a:bodyPr/>
          <a:lstStyle/>
          <a:p>
            <a:r>
              <a:rPr lang="en-US" altLang="zh-CN" smtClean="0"/>
              <a:t>1.3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92696"/>
            <a:ext cx="5220429" cy="479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79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-2700808" y="188640"/>
            <a:ext cx="6400800" cy="1752600"/>
          </a:xfrm>
        </p:spPr>
        <p:txBody>
          <a:bodyPr/>
          <a:lstStyle/>
          <a:p>
            <a:r>
              <a:rPr lang="en-US" altLang="zh-CN" smtClean="0"/>
              <a:t>1.4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68330"/>
            <a:ext cx="5268061" cy="484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79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-2628800" y="188640"/>
            <a:ext cx="6400800" cy="1752600"/>
          </a:xfrm>
        </p:spPr>
        <p:txBody>
          <a:bodyPr/>
          <a:lstStyle/>
          <a:p>
            <a:r>
              <a:rPr lang="en-US" altLang="zh-CN" smtClean="0"/>
              <a:t>1.5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92696"/>
            <a:ext cx="5153745" cy="471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79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-2628800" y="116632"/>
            <a:ext cx="6400800" cy="1752600"/>
          </a:xfrm>
        </p:spPr>
        <p:txBody>
          <a:bodyPr/>
          <a:lstStyle/>
          <a:p>
            <a:r>
              <a:rPr lang="en-US" altLang="zh-CN" smtClean="0"/>
              <a:t>1.6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20688"/>
            <a:ext cx="4887007" cy="411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79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-2628800" y="116632"/>
            <a:ext cx="6400800" cy="1752600"/>
          </a:xfrm>
        </p:spPr>
        <p:txBody>
          <a:bodyPr/>
          <a:lstStyle/>
          <a:p>
            <a:r>
              <a:rPr lang="en-US" altLang="zh-CN" smtClean="0"/>
              <a:t>1.7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20688"/>
            <a:ext cx="5792009" cy="463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79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7772400" cy="1470025"/>
          </a:xfrm>
        </p:spPr>
        <p:txBody>
          <a:bodyPr/>
          <a:lstStyle/>
          <a:p>
            <a:pPr algn="l"/>
            <a:r>
              <a:rPr lang="en-US" altLang="zh-CN" smtClean="0"/>
              <a:t>2.</a:t>
            </a:r>
            <a:r>
              <a:rPr lang="zh-CN" altLang="en-US" smtClean="0"/>
              <a:t>控制面板 “邮件程序”中添加亿达企业邮箱账号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-2628800" y="1628800"/>
            <a:ext cx="6400800" cy="1752600"/>
          </a:xfrm>
        </p:spPr>
        <p:txBody>
          <a:bodyPr/>
          <a:lstStyle/>
          <a:p>
            <a:r>
              <a:rPr lang="en-US" altLang="zh-CN" smtClean="0"/>
              <a:t>2.1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916832"/>
            <a:ext cx="5974433" cy="419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79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-2628800" y="116632"/>
            <a:ext cx="6400800" cy="1752600"/>
          </a:xfrm>
        </p:spPr>
        <p:txBody>
          <a:bodyPr/>
          <a:lstStyle/>
          <a:p>
            <a:r>
              <a:rPr lang="en-US" altLang="zh-CN" smtClean="0"/>
              <a:t>2.2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92696"/>
            <a:ext cx="4372586" cy="26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79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-2700808" y="116632"/>
            <a:ext cx="6400800" cy="1752600"/>
          </a:xfrm>
        </p:spPr>
        <p:txBody>
          <a:bodyPr/>
          <a:lstStyle/>
          <a:p>
            <a:r>
              <a:rPr lang="en-US" altLang="zh-CN" smtClean="0"/>
              <a:t>2.3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92696"/>
            <a:ext cx="3372321" cy="365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79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-2700808" y="188640"/>
            <a:ext cx="6400800" cy="1752600"/>
          </a:xfrm>
        </p:spPr>
        <p:txBody>
          <a:bodyPr/>
          <a:lstStyle/>
          <a:p>
            <a:r>
              <a:rPr lang="en-US" altLang="zh-CN" smtClean="0"/>
              <a:t>2.4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92696"/>
            <a:ext cx="6639852" cy="462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79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-2628800" y="188640"/>
            <a:ext cx="6400800" cy="1752600"/>
          </a:xfrm>
        </p:spPr>
        <p:txBody>
          <a:bodyPr/>
          <a:lstStyle/>
          <a:p>
            <a:r>
              <a:rPr lang="en-US" altLang="zh-CN" smtClean="0"/>
              <a:t>2.5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92696"/>
            <a:ext cx="6525536" cy="44964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7845" y="5481101"/>
            <a:ext cx="3302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/>
              <a:t>等待</a:t>
            </a:r>
            <a:r>
              <a:rPr lang="en-US" altLang="zh-CN" smtClean="0"/>
              <a:t>1</a:t>
            </a:r>
            <a:r>
              <a:rPr lang="zh-CN" altLang="en-US" smtClean="0"/>
              <a:t>分钟，程序自动完成关联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6279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8864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400" smtClean="0"/>
              <a:t>3.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13582"/>
            <a:ext cx="3953427" cy="60777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69279" y="836712"/>
            <a:ext cx="40675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/>
              <a:t>在“开始”、“所有程序”、</a:t>
            </a:r>
            <a:endParaRPr lang="en-US" altLang="zh-CN" smtClean="0"/>
          </a:p>
          <a:p>
            <a:r>
              <a:rPr lang="zh-CN" altLang="en-US" smtClean="0"/>
              <a:t>“</a:t>
            </a:r>
            <a:r>
              <a:rPr lang="en-US" altLang="zh-CN" smtClean="0"/>
              <a:t>Microsoft Office</a:t>
            </a:r>
            <a:r>
              <a:rPr lang="zh-CN" altLang="en-US" smtClean="0"/>
              <a:t>”中找到</a:t>
            </a:r>
            <a:r>
              <a:rPr lang="en-US" altLang="zh-CN" smtClean="0"/>
              <a:t>Outlook</a:t>
            </a:r>
            <a:r>
              <a:rPr lang="zh-CN" altLang="en-US" smtClean="0"/>
              <a:t>程序</a:t>
            </a:r>
            <a:endParaRPr lang="en-US" altLang="zh-CN" smtClean="0"/>
          </a:p>
          <a:p>
            <a:r>
              <a:rPr lang="zh-CN" altLang="en-US" smtClean="0"/>
              <a:t>点击右键，发送到桌面快捷方式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365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82</Words>
  <Application>Microsoft Office PowerPoint</Application>
  <PresentationFormat>全屏显示(4:3)</PresentationFormat>
  <Paragraphs>22</Paragraphs>
  <Slides>14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Office 主题</vt:lpstr>
      <vt:lpstr>在电脑端Microsoft Outlook程序上设置企业邮箱账号的方法</vt:lpstr>
      <vt:lpstr>1.首先安装 证书文件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2.控制面板 “邮件程序”中添加亿达企业邮箱账号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5</cp:revision>
  <dcterms:created xsi:type="dcterms:W3CDTF">2020-05-06T08:55:32Z</dcterms:created>
  <dcterms:modified xsi:type="dcterms:W3CDTF">2020-05-06T10:11:02Z</dcterms:modified>
</cp:coreProperties>
</file>